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Times New Roman Bold" charset="1" panose="02030802070405020303"/>
      <p:regular r:id="rId11"/>
    </p:embeddedFont>
    <p:embeddedFont>
      <p:font typeface="Times New Roman" charset="1" panose="02030502070405020303"/>
      <p:regular r:id="rId12"/>
    </p:embeddedFont>
    <p:embeddedFont>
      <p:font typeface="Beautifully Delicious Sans Heavy" charset="1" panose="00000A07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50642" y="635572"/>
            <a:ext cx="6008658" cy="8229600"/>
            <a:chOff x="0" y="0"/>
            <a:chExt cx="930898" cy="1274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30898" cy="1274980"/>
            </a:xfrm>
            <a:custGeom>
              <a:avLst/>
              <a:gdLst/>
              <a:ahLst/>
              <a:cxnLst/>
              <a:rect r="r" b="b" t="t" l="l"/>
              <a:pathLst>
                <a:path h="1274980" w="930898">
                  <a:moveTo>
                    <a:pt x="128846" y="0"/>
                  </a:moveTo>
                  <a:lnTo>
                    <a:pt x="802052" y="0"/>
                  </a:lnTo>
                  <a:cubicBezTo>
                    <a:pt x="836224" y="0"/>
                    <a:pt x="868997" y="13575"/>
                    <a:pt x="893160" y="37738"/>
                  </a:cubicBezTo>
                  <a:cubicBezTo>
                    <a:pt x="917323" y="61901"/>
                    <a:pt x="930898" y="94674"/>
                    <a:pt x="930898" y="128846"/>
                  </a:cubicBezTo>
                  <a:lnTo>
                    <a:pt x="930898" y="1146134"/>
                  </a:lnTo>
                  <a:cubicBezTo>
                    <a:pt x="930898" y="1180306"/>
                    <a:pt x="917323" y="1213079"/>
                    <a:pt x="893160" y="1237242"/>
                  </a:cubicBezTo>
                  <a:cubicBezTo>
                    <a:pt x="868997" y="1261406"/>
                    <a:pt x="836224" y="1274980"/>
                    <a:pt x="802052" y="1274980"/>
                  </a:cubicBezTo>
                  <a:lnTo>
                    <a:pt x="128846" y="1274980"/>
                  </a:lnTo>
                  <a:cubicBezTo>
                    <a:pt x="57686" y="1274980"/>
                    <a:pt x="0" y="1217294"/>
                    <a:pt x="0" y="1146134"/>
                  </a:cubicBezTo>
                  <a:lnTo>
                    <a:pt x="0" y="128846"/>
                  </a:lnTo>
                  <a:cubicBezTo>
                    <a:pt x="0" y="94674"/>
                    <a:pt x="13575" y="61901"/>
                    <a:pt x="37738" y="37738"/>
                  </a:cubicBezTo>
                  <a:cubicBezTo>
                    <a:pt x="61901" y="13575"/>
                    <a:pt x="94674" y="0"/>
                    <a:pt x="128846" y="0"/>
                  </a:cubicBezTo>
                  <a:close/>
                </a:path>
              </a:pathLst>
            </a:custGeom>
            <a:blipFill>
              <a:blip r:embed="rId2"/>
              <a:stretch>
                <a:fillRect l="-71716" t="0" r="-71716" b="0"/>
              </a:stretch>
            </a:blipFill>
            <a:ln w="9525" cap="rnd">
              <a:solidFill>
                <a:srgbClr val="323232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854075" cy="854075"/>
          </a:xfrm>
          <a:custGeom>
            <a:avLst/>
            <a:gdLst/>
            <a:ahLst/>
            <a:cxnLst/>
            <a:rect r="r" b="b" t="t" l="l"/>
            <a:pathLst>
              <a:path h="854075" w="854075">
                <a:moveTo>
                  <a:pt x="0" y="0"/>
                </a:moveTo>
                <a:lnTo>
                  <a:pt x="854075" y="0"/>
                </a:lnTo>
                <a:lnTo>
                  <a:pt x="854075" y="854075"/>
                </a:lnTo>
                <a:lnTo>
                  <a:pt x="0" y="85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28631" y="3925060"/>
            <a:ext cx="8160861" cy="1674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30"/>
              </a:lnSpc>
            </a:pPr>
            <a:r>
              <a:rPr lang="en-US" b="true" sz="11700">
                <a:solidFill>
                  <a:srgbClr val="FF751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Azerproperty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1393" y="7695058"/>
            <a:ext cx="8999801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spc="-55">
                <a:solidFill>
                  <a:srgbClr val="05030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name - adawnik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4199" y="8326692"/>
            <a:ext cx="8999801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5030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Mubariz, Ceyhun, Imran, Raul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02556" y="1314450"/>
            <a:ext cx="2658738" cy="29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b="true" sz="2000">
                <a:solidFill>
                  <a:srgbClr val="FF751F"/>
                </a:solidFill>
                <a:latin typeface="Beautifully Delicious Sans Heavy"/>
                <a:ea typeface="Beautifully Delicious Sans Heavy"/>
                <a:cs typeface="Beautifully Delicious Sans Heavy"/>
                <a:sym typeface="Beautifully Delicious Sans Heavy"/>
              </a:rPr>
              <a:t>AZERPROPERTY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56395" y="2341585"/>
            <a:ext cx="4558728" cy="1690573"/>
          </a:xfrm>
          <a:custGeom>
            <a:avLst/>
            <a:gdLst/>
            <a:ahLst/>
            <a:cxnLst/>
            <a:rect r="r" b="b" t="t" l="l"/>
            <a:pathLst>
              <a:path h="1690573" w="4558728">
                <a:moveTo>
                  <a:pt x="0" y="0"/>
                </a:moveTo>
                <a:lnTo>
                  <a:pt x="4558728" y="0"/>
                </a:lnTo>
                <a:lnTo>
                  <a:pt x="4558728" y="1690573"/>
                </a:lnTo>
                <a:lnTo>
                  <a:pt x="0" y="1690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7893" r="0" b="-8176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94282" y="4032158"/>
            <a:ext cx="4576414" cy="3756453"/>
          </a:xfrm>
          <a:custGeom>
            <a:avLst/>
            <a:gdLst/>
            <a:ahLst/>
            <a:cxnLst/>
            <a:rect r="r" b="b" t="t" l="l"/>
            <a:pathLst>
              <a:path h="3756453" w="4576414">
                <a:moveTo>
                  <a:pt x="0" y="0"/>
                </a:moveTo>
                <a:lnTo>
                  <a:pt x="4576414" y="0"/>
                </a:lnTo>
                <a:lnTo>
                  <a:pt x="4576414" y="3756452"/>
                </a:lnTo>
                <a:lnTo>
                  <a:pt x="0" y="3756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267" t="-9832" r="-35513" b="-393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314700" y="8473753"/>
            <a:ext cx="4070265" cy="1108037"/>
          </a:xfrm>
          <a:custGeom>
            <a:avLst/>
            <a:gdLst/>
            <a:ahLst/>
            <a:cxnLst/>
            <a:rect r="r" b="b" t="t" l="l"/>
            <a:pathLst>
              <a:path h="1108037" w="4070265">
                <a:moveTo>
                  <a:pt x="0" y="0"/>
                </a:moveTo>
                <a:lnTo>
                  <a:pt x="4070265" y="0"/>
                </a:lnTo>
                <a:lnTo>
                  <a:pt x="4070265" y="1108038"/>
                </a:lnTo>
                <a:lnTo>
                  <a:pt x="0" y="1108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1066" t="-312780" r="-71528" b="-7435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014641" y="4032158"/>
            <a:ext cx="7563963" cy="2943017"/>
          </a:xfrm>
          <a:custGeom>
            <a:avLst/>
            <a:gdLst/>
            <a:ahLst/>
            <a:cxnLst/>
            <a:rect r="r" b="b" t="t" l="l"/>
            <a:pathLst>
              <a:path h="2943017" w="7563963">
                <a:moveTo>
                  <a:pt x="0" y="0"/>
                </a:moveTo>
                <a:lnTo>
                  <a:pt x="7563963" y="0"/>
                </a:lnTo>
                <a:lnTo>
                  <a:pt x="7563963" y="2943017"/>
                </a:lnTo>
                <a:lnTo>
                  <a:pt x="0" y="29430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379" t="0" r="-1254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97513" y="883277"/>
            <a:ext cx="6340078" cy="1098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3"/>
              </a:lnSpc>
              <a:spcBef>
                <a:spcPct val="0"/>
              </a:spcBef>
            </a:pPr>
            <a:r>
              <a:rPr lang="en-US" b="true" sz="7734">
                <a:solidFill>
                  <a:srgbClr val="FF751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 STACK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4024" r="0" b="24024"/>
            <a:stretch>
              <a:fillRect/>
            </a:stretch>
          </p:blipFill>
          <p:spPr>
            <a:xfrm flipH="false" flipV="false">
              <a:off x="0" y="0"/>
              <a:ext cx="24384000" cy="67945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24024" r="0" b="24024"/>
            <a:stretch>
              <a:fillRect/>
            </a:stretch>
          </p:blipFill>
          <p:spPr>
            <a:xfrm flipH="false" flipV="false">
              <a:off x="0" y="6921500"/>
              <a:ext cx="24384000" cy="67945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68981" y="2626950"/>
            <a:ext cx="10288321" cy="5911243"/>
            <a:chOff x="0" y="0"/>
            <a:chExt cx="1593930" cy="9158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93930" cy="915806"/>
            </a:xfrm>
            <a:custGeom>
              <a:avLst/>
              <a:gdLst/>
              <a:ahLst/>
              <a:cxnLst/>
              <a:rect r="r" b="b" t="t" l="l"/>
              <a:pathLst>
                <a:path h="915806" w="1593930">
                  <a:moveTo>
                    <a:pt x="17307" y="0"/>
                  </a:moveTo>
                  <a:lnTo>
                    <a:pt x="1576623" y="0"/>
                  </a:lnTo>
                  <a:cubicBezTo>
                    <a:pt x="1586181" y="0"/>
                    <a:pt x="1593930" y="7749"/>
                    <a:pt x="1593930" y="17307"/>
                  </a:cubicBezTo>
                  <a:lnTo>
                    <a:pt x="1593930" y="898499"/>
                  </a:lnTo>
                  <a:cubicBezTo>
                    <a:pt x="1593930" y="908057"/>
                    <a:pt x="1586181" y="915806"/>
                    <a:pt x="1576623" y="915806"/>
                  </a:cubicBezTo>
                  <a:lnTo>
                    <a:pt x="17307" y="915806"/>
                  </a:lnTo>
                  <a:cubicBezTo>
                    <a:pt x="7749" y="915806"/>
                    <a:pt x="0" y="908057"/>
                    <a:pt x="0" y="898499"/>
                  </a:cubicBezTo>
                  <a:lnTo>
                    <a:pt x="0" y="17307"/>
                  </a:lnTo>
                  <a:cubicBezTo>
                    <a:pt x="0" y="7749"/>
                    <a:pt x="7749" y="0"/>
                    <a:pt x="17307" y="0"/>
                  </a:cubicBezTo>
                  <a:close/>
                </a:path>
              </a:pathLst>
            </a:custGeom>
            <a:blipFill>
              <a:blip r:embed="rId2"/>
              <a:stretch>
                <a:fillRect l="-3560" t="0" r="-356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837234" y="510057"/>
            <a:ext cx="4151814" cy="1747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FF6D4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Pricing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305300"/>
            <a:ext cx="8752474" cy="2324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00"/>
              </a:lnSpc>
              <a:spcBef>
                <a:spcPct val="0"/>
              </a:spcBef>
            </a:pPr>
            <a:r>
              <a:rPr lang="en-US" b="true" sz="9000">
                <a:solidFill>
                  <a:srgbClr val="FF751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Thanks for your attention!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8404225"/>
            <a:ext cx="854075" cy="854075"/>
          </a:xfrm>
          <a:custGeom>
            <a:avLst/>
            <a:gdLst/>
            <a:ahLst/>
            <a:cxnLst/>
            <a:rect r="r" b="b" t="t" l="l"/>
            <a:pathLst>
              <a:path h="854075" w="854075">
                <a:moveTo>
                  <a:pt x="0" y="0"/>
                </a:moveTo>
                <a:lnTo>
                  <a:pt x="854075" y="0"/>
                </a:lnTo>
                <a:lnTo>
                  <a:pt x="854075" y="854075"/>
                </a:lnTo>
                <a:lnTo>
                  <a:pt x="0" y="8540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91744" y="8689975"/>
            <a:ext cx="2603332" cy="29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b="true" sz="2000">
                <a:solidFill>
                  <a:srgbClr val="FF751F"/>
                </a:solidFill>
                <a:latin typeface="Beautifully Delicious Sans Heavy"/>
                <a:ea typeface="Beautifully Delicious Sans Heavy"/>
                <a:cs typeface="Beautifully Delicious Sans Heavy"/>
                <a:sym typeface="Beautifully Delicious Sans Heavy"/>
              </a:rPr>
              <a:t>AZERPROPERTY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250642" y="1028700"/>
            <a:ext cx="6008658" cy="8229600"/>
            <a:chOff x="0" y="0"/>
            <a:chExt cx="930898" cy="12749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30898" cy="1274980"/>
            </a:xfrm>
            <a:custGeom>
              <a:avLst/>
              <a:gdLst/>
              <a:ahLst/>
              <a:cxnLst/>
              <a:rect r="r" b="b" t="t" l="l"/>
              <a:pathLst>
                <a:path h="1274980" w="930898">
                  <a:moveTo>
                    <a:pt x="0" y="0"/>
                  </a:moveTo>
                  <a:lnTo>
                    <a:pt x="930898" y="0"/>
                  </a:lnTo>
                  <a:lnTo>
                    <a:pt x="930898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4"/>
              <a:stretch>
                <a:fillRect l="-68139" t="0" r="-37432" b="0"/>
              </a:stretch>
            </a:blipFill>
            <a:ln w="9525" cap="sq">
              <a:solidFill>
                <a:srgbClr val="323232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DAGy3dxCYi0</dc:identifier>
  <dcterms:modified xsi:type="dcterms:W3CDTF">2011-08-01T06:04:30Z</dcterms:modified>
  <cp:revision>1</cp:revision>
  <dc:title>Financial Report Set</dc:title>
</cp:coreProperties>
</file>

<file path=docProps/thumbnail.jpeg>
</file>